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4669875eb904f7a" /><Relationship Type="http://schemas.openxmlformats.org/officeDocument/2006/relationships/extended-properties" Target="/docProps/app.xml" Id="Rd957ad2643da44e5" /><Relationship Type="http://schemas.openxmlformats.org/officeDocument/2006/relationships/officeDocument" Target="/ppt/presentation.xml" Id="R8d541d0de65c422e" /></Relationships>
</file>

<file path=ppt/presentation.xml><?xml version="1.0" encoding="utf-8"?>
<p:presentation xmlns:p="http://schemas.openxmlformats.org/presentationml/2006/main">
  <p:sldMasterIdLst>
    <p:sldMasterId xmlns:r="http://schemas.openxmlformats.org/officeDocument/2006/relationships" id="2147483648" r:id="R107b99832b564e11"/>
  </p:sldMasterIdLst>
  <p:notesMasterIdLst>
    <p:notesMasterId xmlns:r="http://schemas.openxmlformats.org/officeDocument/2006/relationships" r:id="R8e4f064e15fd4b20"/>
  </p:notesMasterIdLst>
  <p:sldIdLst>
    <p:sldId xmlns:r="http://schemas.openxmlformats.org/officeDocument/2006/relationships" id="256" r:id="Re0d7cc6c53904ff2"/>
    <p:sldId xmlns:r="http://schemas.openxmlformats.org/officeDocument/2006/relationships" id="257" r:id="Rcb25393b3f4a4b9e"/>
    <p:sldId xmlns:r="http://schemas.openxmlformats.org/officeDocument/2006/relationships" id="258" r:id="Rb87cbe46baf246b0"/>
    <p:sldId xmlns:r="http://schemas.openxmlformats.org/officeDocument/2006/relationships" id="259" r:id="Rd55443a2110442f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bae1b0437d04994" /><Relationship Type="http://schemas.openxmlformats.org/officeDocument/2006/relationships/slideMaster" Target="/ppt/slideMasters/slideMaster1.xml" Id="R107b99832b564e11" /><Relationship Type="http://schemas.openxmlformats.org/officeDocument/2006/relationships/notesMaster" Target="/ppt/notesMasters/notesMaster1.xml" Id="R8e4f064e15fd4b20" /><Relationship Type="http://schemas.openxmlformats.org/officeDocument/2006/relationships/presProps" Target="/ppt/presProps.xml" Id="Rd1c59c2c5b164677" /><Relationship Type="http://schemas.openxmlformats.org/officeDocument/2006/relationships/tableStyles" Target="/ppt/tableStyles.xml" Id="R1423835477e54a61" /><Relationship Type="http://schemas.openxmlformats.org/officeDocument/2006/relationships/slide" Target="/ppt/slides/slide1.xml" Id="Re0d7cc6c53904ff2" /><Relationship Type="http://schemas.openxmlformats.org/officeDocument/2006/relationships/slide" Target="/ppt/slides/slide2.xml" Id="Rcb25393b3f4a4b9e" /><Relationship Type="http://schemas.openxmlformats.org/officeDocument/2006/relationships/slide" Target="/ppt/slides/slide3.xml" Id="Rb87cbe46baf246b0" /><Relationship Type="http://schemas.openxmlformats.org/officeDocument/2006/relationships/slide" Target="/ppt/slides/slide4.xml" Id="Rd55443a2110442f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7302671e88d448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ffc6db20f464c1a" /><Relationship Type="http://schemas.openxmlformats.org/officeDocument/2006/relationships/notesMaster" Target="/ppt/notesMasters/notesMaster1.xml" Id="R75180390eacc41c0" /></Relationships>
</file>

<file path=ppt/notesSlides/_rels/notesSlide2.xml.rels>&#65279;<?xml version="1.0" encoding="utf-8"?><Relationships xmlns="http://schemas.openxmlformats.org/package/2006/relationships"><Relationship Type="http://schemas.openxmlformats.org/officeDocument/2006/relationships/slide" Target="/ppt/slides/slide2.xml" Id="R77ef0036dff84560" /><Relationship Type="http://schemas.openxmlformats.org/officeDocument/2006/relationships/notesMaster" Target="/ppt/notesMasters/notesMaster1.xml" Id="Rb61c50c4ada74c04" /></Relationships>
</file>

<file path=ppt/notesSlides/_rels/notesSlide3.xml.rels>&#65279;<?xml version="1.0" encoding="utf-8"?><Relationships xmlns="http://schemas.openxmlformats.org/package/2006/relationships"><Relationship Type="http://schemas.openxmlformats.org/officeDocument/2006/relationships/slide" Target="/ppt/slides/slide3.xml" Id="R7c44265b0afc45e5" /><Relationship Type="http://schemas.openxmlformats.org/officeDocument/2006/relationships/notesMaster" Target="/ppt/notesMasters/notesMaster1.xml" Id="Rec85144f28f745e2" /></Relationships>
</file>

<file path=ppt/notesSlides/_rels/notesSlide4.xml.rels>&#65279;<?xml version="1.0" encoding="utf-8"?><Relationships xmlns="http://schemas.openxmlformats.org/package/2006/relationships"><Relationship Type="http://schemas.openxmlformats.org/officeDocument/2006/relationships/slide" Target="/ppt/slides/slide4.xml" Id="R099eb934800744c3" /><Relationship Type="http://schemas.openxmlformats.org/officeDocument/2006/relationships/notesMaster" Target="/ppt/notesMasters/notesMaster1.xml" Id="R9a973da8febb442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bracketed prompts with your project information. Keep statements specific and provide evidence for completion. Free personal and internal business use. Editing allowed. Standalone redistribution or resale requires permission from WikiFree.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bracketed prompts with your project information. Keep statements specific and provide evidence for completion. Free personal and internal business use. Editing allowed. Standalone redistribution or resale requires permission from WikiFree.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bracketed prompts with your project information. Keep statements specific and provide evidence for completion. Free personal and internal business use. Editing allowed. Standalone redistribution or resale requires permission from WikiFree.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bracketed prompts with your project information. Keep statements specific and provide evidence for completion. Free personal and internal business use. Editing allowed. Standalone redistribution or resale requires permission from WikiFree.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4e5e5af0cad420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d668dc91d2544b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1d3229bcfce4a8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08205aad61a4c4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ead95adfd9d49a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f32cf28713a493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9AD73269-D743-48B1-ACE2-00DBFB7442F4}"/>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887FA460-2ADE-43BF-840A-6B38F319086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70E8B8C2-3507-4BE6-9C3D-F5D66FFAE34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36C7E392-582D-41C7-86DC-6A86C78FAA39}"/>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6C80B472-F267-4DFD-9387-C1E99D4125D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FFAB1029-7642-44F1-8231-5D91F4ACF87A}"/>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D791E02D-5774-46BC-9550-64B6FBAFBBE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AD90F1FC-1EEA-4CCC-A40A-33794A74381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62A01A14-F757-433D-9392-D95C7F3D55A2}"/>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1B4ADB73-AEF3-4BF6-BB15-0CED2E14DAA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9C22C0F7-38C6-41C4-88A4-CAEC0895BCF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6E25EF98-EC37-4923-AEB9-B72F88A7061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B585A37C-177E-4C10-A6DB-17E2BD0F4834}"/>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7A739073-BA74-41F1-9239-E14F0C97DFA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46848F04-7B4C-4F0C-87E1-59F2E18910F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48b53972b8a4e23" /><Relationship Type="http://schemas.openxmlformats.org/officeDocument/2006/relationships/slideLayout" Target="/ppt/slideLayouts/slideLayout1.xml" Id="Rb0814ba989104b5b" /><Relationship Type="http://schemas.openxmlformats.org/officeDocument/2006/relationships/slideLayout" Target="/ppt/slideLayouts/slideLayout2.xml" Id="R3f853cd507a94059" /><Relationship Type="http://schemas.openxmlformats.org/officeDocument/2006/relationships/slideLayout" Target="/ppt/slideLayouts/slideLayout3.xml" Id="R5bf8b7c652634b73" /><Relationship Type="http://schemas.openxmlformats.org/officeDocument/2006/relationships/slideLayout" Target="/ppt/slideLayouts/slideLayout4.xml" Id="Rd39e7795c8c6445b" /><Relationship Type="http://schemas.openxmlformats.org/officeDocument/2006/relationships/slideLayout" Target="/ppt/slideLayouts/slideLayout5.xml" Id="Rf020e8f611f04bbc" /><Relationship Type="http://schemas.openxmlformats.org/officeDocument/2006/relationships/slideLayout" Target="/ppt/slideLayouts/slideLayout6.xml" Id="Rfa1adfccd799461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0814ba989104b5b"/>
    <p:sldLayoutId xmlns:r="http://schemas.openxmlformats.org/officeDocument/2006/relationships" id="2147483650" r:id="R3f853cd507a94059"/>
    <p:sldLayoutId xmlns:r="http://schemas.openxmlformats.org/officeDocument/2006/relationships" id="2147483651" r:id="R5bf8b7c652634b73"/>
    <p:sldLayoutId xmlns:r="http://schemas.openxmlformats.org/officeDocument/2006/relationships" id="2147483652" r:id="Rd39e7795c8c6445b"/>
    <p:sldLayoutId xmlns:r="http://schemas.openxmlformats.org/officeDocument/2006/relationships" id="2147483653" r:id="Rf020e8f611f04bbc"/>
    <p:sldLayoutId xmlns:r="http://schemas.openxmlformats.org/officeDocument/2006/relationships" id="2147483654" r:id="Rfa1adfccd799461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2d6b3c1d0784b8f" /><Relationship Type="http://schemas.openxmlformats.org/officeDocument/2006/relationships/notesSlide" Target="/ppt/notesSlides/notesSlide1.xml" Id="R81863d81cf3c4c8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b7091779af94ed9" /><Relationship Type="http://schemas.openxmlformats.org/officeDocument/2006/relationships/notesSlide" Target="/ppt/notesSlides/notesSlide2.xml" Id="R5e3daa42aee5492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b86de7bab994fc7" /><Relationship Type="http://schemas.openxmlformats.org/officeDocument/2006/relationships/notesSlide" Target="/ppt/notesSlides/notesSlide3.xml" Id="Rbe4491948ffb4b2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34e993838ee4b56" /><Relationship Type="http://schemas.openxmlformats.org/officeDocument/2006/relationships/notesSlide" Target="/ppt/notesSlides/notesSlide4.xml" Id="R8d506be5c9e64722" /></Relationships>
</file>

<file path=ppt/slides/slide1.xml><?xml version="1.0" encoding="utf-8"?>
<p:sld xmlns:p="http://schemas.openxmlformats.org/presentationml/2006/main">
  <p:cSld>
    <p:bg>
      <p:bgPr>
        <a:solidFill xmlns:a="http://schemas.openxmlformats.org/drawingml/2006/main">
          <a:srgbClr val="185641"/>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293D1230-BB23-4AC9-B62F-E4CB5C61BAC0}"/>
              </a:ext>
            </a:extLst>
          </p:cNvPr>
          <p:cNvSpPr>
            <a:spLocks xmlns:a="http://schemas.openxmlformats.org/drawingml/2006/main" noGrp="1"/>
          </p:cNvSpPr>
          <p:nvPr/>
        </p:nvSpPr>
        <p:spPr>
          <a:xfrm xmlns:a="http://schemas.openxmlformats.org/drawingml/2006/main">
            <a:off x="714375" y="714375"/>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1">
                <a:solidFill>
                  <a:srgbClr val="FFFFFF"/>
                </a:solidFill>
                <a:latin typeface="Bitstream Charter"/>
                <a:ea typeface="Bitstream Charter"/>
                <a:cs typeface="Bitstream Charter"/>
              </a:defRPr>
            </a:pPr>
            <a:r>
              <a:rPr sz="4800" b="1">
                <a:solidFill>
                  <a:srgbClr val="FFFFFF"/>
                </a:solidFill>
                <a:latin typeface="Bitstream Charter"/>
                <a:ea typeface="Bitstream Charter"/>
                <a:cs typeface="Bitstream Charter"/>
              </a:rPr>
              <a:t>Weekly Project Update</a:t>
            </a:r>
          </a:p>
        </p:txBody>
      </p:sp>
      <p:sp>
        <p:nvSpPr>
          <p:cNvPr id="2" name="">
            <a:extLst xmlns:a="http://schemas.openxmlformats.org/drawingml/2006/main">
              <a:ext uri="{FF2B5EF4-FFF2-40B4-BE49-F238E27FC236}">
                <a16:creationId xmlns:a16="http://schemas.microsoft.com/office/drawing/2014/main" id="{A4029158-FB72-4ED3-82FC-F3238A51FF89}"/>
              </a:ext>
            </a:extLst>
          </p:cNvPr>
          <p:cNvSpPr>
            <a:spLocks xmlns:a="http://schemas.openxmlformats.org/drawingml/2006/main" noGrp="1"/>
          </p:cNvSpPr>
          <p:nvPr/>
        </p:nvSpPr>
        <p:spPr>
          <a:xfrm xmlns:a="http://schemas.openxmlformats.org/drawingml/2006/main">
            <a:off x="762000" y="2286000"/>
            <a:ext cx="105727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FFFFF"/>
                </a:solidFill>
                <a:latin typeface="Bitstream Charter"/>
                <a:ea typeface="Bitstream Charter"/>
                <a:cs typeface="Bitstream Charter"/>
              </a:defRPr>
            </a:pPr>
            <a:r>
              <a:rPr sz="2400" b="0">
                <a:solidFill>
                  <a:srgbClr val="FFFFFF"/>
                </a:solidFill>
                <a:latin typeface="Bitstream Charter"/>
                <a:ea typeface="Bitstream Charter"/>
                <a:cs typeface="Bitstream Charter"/>
              </a:rPr>
              <a:t>[Project name]</a:t>
            </a:r>
          </a:p>
          <a:p xmlns:a="http://schemas.openxmlformats.org/drawingml/2006/main">
            <a:pPr>
              <a:defRPr sz="2400" b="0">
                <a:solidFill>
                  <a:srgbClr val="FFFFFF"/>
                </a:solidFill>
                <a:latin typeface="Bitstream Charter"/>
                <a:ea typeface="Bitstream Charter"/>
                <a:cs typeface="Bitstream Charter"/>
              </a:defRPr>
            </a:pPr>
            <a:r>
              <a:rPr sz="2400" b="0">
                <a:solidFill>
                  <a:srgbClr val="FFFFFF"/>
                </a:solidFill>
                <a:latin typeface="Bitstream Charter"/>
                <a:ea typeface="Bitstream Charter"/>
                <a:cs typeface="Bitstream Charter"/>
              </a:rPr>
              <a:t>[Reporting period]</a:t>
            </a:r>
          </a:p>
          <a:p xmlns:a="http://schemas.openxmlformats.org/drawingml/2006/main">
            <a:pPr>
              <a:defRPr sz="2400" b="0">
                <a:solidFill>
                  <a:srgbClr val="FFFFFF"/>
                </a:solidFill>
                <a:latin typeface="Bitstream Charter"/>
                <a:ea typeface="Bitstream Charter"/>
                <a:cs typeface="Bitstream Charter"/>
              </a:defRPr>
            </a:pPr>
            <a:r>
              <a:rPr sz="2400" b="0">
                <a:solidFill>
                  <a:srgbClr val="FFFFFF"/>
                </a:solidFill>
                <a:latin typeface="Bitstream Charter"/>
                <a:ea typeface="Bitstream Charter"/>
                <a:cs typeface="Bitstream Charter"/>
              </a:rPr>
              <a:t>[Owner]</a:t>
            </a:r>
          </a:p>
        </p:txBody>
      </p:sp>
      <p:sp>
        <p:nvSpPr>
          <p:cNvPr id="3" name="">
            <a:extLst xmlns:a="http://schemas.openxmlformats.org/drawingml/2006/main">
              <a:ext uri="{FF2B5EF4-FFF2-40B4-BE49-F238E27FC236}">
                <a16:creationId xmlns:a16="http://schemas.microsoft.com/office/drawing/2014/main" id="{609D6F4A-7BFC-4A89-A408-E46FC187E693}"/>
              </a:ext>
            </a:extLst>
          </p:cNvPr>
          <p:cNvSpPr>
            <a:spLocks xmlns:a="http://schemas.openxmlformats.org/drawingml/2006/main" noGrp="1"/>
          </p:cNvSpPr>
          <p:nvPr/>
        </p:nvSpPr>
        <p:spPr>
          <a:xfrm xmlns:a="http://schemas.openxmlformats.org/drawingml/2006/main">
            <a:off x="762000" y="6191250"/>
            <a:ext cx="904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FFFFFF"/>
                </a:solidFill>
                <a:latin typeface="Bitstream Charter"/>
                <a:ea typeface="Bitstream Charter"/>
                <a:cs typeface="Bitstream Charter"/>
              </a:defRPr>
            </a:pPr>
            <a:r>
              <a:rPr sz="1200" b="0">
                <a:solidFill>
                  <a:srgbClr val="FFFFFF"/>
                </a:solidFill>
                <a:latin typeface="Bitstream Charter"/>
                <a:ea typeface="Bitstream Charter"/>
                <a:cs typeface="Bitstream Charter"/>
              </a:rPr>
              <a:t>WikiFree editable template</a:t>
            </a:r>
          </a:p>
        </p:txBody>
      </p:sp>
    </p:spTree>
    <p:extLst>
      <p:ext uri="{BB962C8B-B14F-4D97-AF65-F5344CB8AC3E}">
        <p14:creationId xmlns:p14="http://schemas.microsoft.com/office/powerpoint/2010/main" val="1393312665"/>
      </p:ext>
    </p:extLst>
  </p:cSld>
</p:sld>
</file>

<file path=ppt/slides/slide2.xml><?xml version="1.0" encoding="utf-8"?>
<p:sld xmlns:p="http://schemas.openxmlformats.org/presentationml/2006/main">
  <p:cSld>
    <p:bg>
      <p:bgPr>
        <a:solidFill xmlns:a="http://schemas.openxmlformats.org/drawingml/2006/main">
          <a:srgbClr val="FB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76505A5D-55A3-46EF-BA69-9B8BF69A9F3C}"/>
              </a:ext>
            </a:extLst>
          </p:cNvPr>
          <p:cNvSpPr>
            <a:spLocks xmlns:a="http://schemas.openxmlformats.org/drawingml/2006/main" noGrp="1"/>
          </p:cNvSpPr>
          <p:nvPr/>
        </p:nvSpPr>
        <p:spPr>
          <a:xfrm xmlns:a="http://schemas.openxmlformats.org/drawingml/2006/main">
            <a:off x="714375" y="714375"/>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52923"/>
                </a:solidFill>
                <a:latin typeface="Bitstream Charter"/>
                <a:ea typeface="Bitstream Charter"/>
                <a:cs typeface="Bitstream Charter"/>
              </a:defRPr>
            </a:pPr>
            <a:r>
              <a:rPr sz="3600" b="1">
                <a:solidFill>
                  <a:srgbClr val="152923"/>
                </a:solidFill>
                <a:latin typeface="Bitstream Charter"/>
                <a:ea typeface="Bitstream Charter"/>
                <a:cs typeface="Bitstream Charter"/>
              </a:rPr>
              <a:t>Progress This Week</a:t>
            </a:r>
          </a:p>
        </p:txBody>
      </p:sp>
      <p:sp>
        <p:nvSpPr>
          <p:cNvPr id="2" name="">
            <a:extLst xmlns:a="http://schemas.openxmlformats.org/drawingml/2006/main">
              <a:ext uri="{FF2B5EF4-FFF2-40B4-BE49-F238E27FC236}">
                <a16:creationId xmlns:a16="http://schemas.microsoft.com/office/drawing/2014/main" id="{62DAA33A-1EBB-4E52-A079-9A387A9059E0}"/>
              </a:ext>
            </a:extLst>
          </p:cNvPr>
          <p:cNvSpPr>
            <a:spLocks xmlns:a="http://schemas.openxmlformats.org/drawingml/2006/main" noGrp="1"/>
          </p:cNvSpPr>
          <p:nvPr/>
        </p:nvSpPr>
        <p:spPr>
          <a:xfrm xmlns:a="http://schemas.openxmlformats.org/drawingml/2006/main">
            <a:off x="762000" y="2286000"/>
            <a:ext cx="105727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52923"/>
                </a:solidFill>
                <a:latin typeface="Bitstream Charter"/>
                <a:ea typeface="Bitstream Charter"/>
                <a:cs typeface="Bitstream Charter"/>
              </a:defRPr>
            </a:pPr>
            <a:r>
              <a:rPr sz="2325" b="0">
                <a:solidFill>
                  <a:srgbClr val="152923"/>
                </a:solidFill>
                <a:latin typeface="Bitstream Charter"/>
                <a:ea typeface="Bitstream Charter"/>
                <a:cs typeface="Bitstream Charter"/>
              </a:rPr>
              <a:t>[Completed result and its evidence]</a:t>
            </a:r>
          </a:p>
          <a:p xmlns:a="http://schemas.openxmlformats.org/drawingml/2006/main">
            <a:r>
              <a:t/>
            </a:r>
          </a:p>
          <a:p xmlns:a="http://schemas.openxmlformats.org/drawingml/2006/main">
            <a:pPr>
              <a:defRPr sz="2325" b="0">
                <a:solidFill>
                  <a:srgbClr val="152923"/>
                </a:solidFill>
                <a:latin typeface="Bitstream Charter"/>
                <a:ea typeface="Bitstream Charter"/>
                <a:cs typeface="Bitstream Charter"/>
              </a:defRPr>
            </a:pPr>
            <a:r>
              <a:rPr sz="2325" b="0">
                <a:solidFill>
                  <a:srgbClr val="152923"/>
                </a:solidFill>
                <a:latin typeface="Bitstream Charter"/>
                <a:ea typeface="Bitstream Charter"/>
                <a:cs typeface="Bitstream Charter"/>
              </a:rPr>
              <a:t>[What changed since the last update]</a:t>
            </a:r>
          </a:p>
          <a:p xmlns:a="http://schemas.openxmlformats.org/drawingml/2006/main">
            <a:r>
              <a:t/>
            </a:r>
          </a:p>
          <a:p xmlns:a="http://schemas.openxmlformats.org/drawingml/2006/main">
            <a:pPr>
              <a:defRPr sz="2325" b="0">
                <a:solidFill>
                  <a:srgbClr val="152923"/>
                </a:solidFill>
                <a:latin typeface="Bitstream Charter"/>
                <a:ea typeface="Bitstream Charter"/>
                <a:cs typeface="Bitstream Charter"/>
              </a:defRPr>
            </a:pPr>
            <a:r>
              <a:rPr sz="2325" b="0">
                <a:solidFill>
                  <a:srgbClr val="152923"/>
                </a:solidFill>
                <a:latin typeface="Bitstream Charter"/>
                <a:ea typeface="Bitstream Charter"/>
                <a:cs typeface="Bitstream Charter"/>
              </a:rPr>
              <a:t>[Work still in progress]</a:t>
            </a:r>
          </a:p>
        </p:txBody>
      </p:sp>
      <p:sp>
        <p:nvSpPr>
          <p:cNvPr id="3" name="">
            <a:extLst xmlns:a="http://schemas.openxmlformats.org/drawingml/2006/main">
              <a:ext uri="{FF2B5EF4-FFF2-40B4-BE49-F238E27FC236}">
                <a16:creationId xmlns:a16="http://schemas.microsoft.com/office/drawing/2014/main" id="{D8EEE948-568D-457B-ACD8-8BCCB3E80F03}"/>
              </a:ext>
            </a:extLst>
          </p:cNvPr>
          <p:cNvSpPr>
            <a:spLocks xmlns:a="http://schemas.openxmlformats.org/drawingml/2006/main" noGrp="1"/>
          </p:cNvSpPr>
          <p:nvPr/>
        </p:nvSpPr>
        <p:spPr>
          <a:xfrm xmlns:a="http://schemas.openxmlformats.org/drawingml/2006/main">
            <a:off x="762000" y="6191250"/>
            <a:ext cx="904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152923"/>
                </a:solidFill>
                <a:latin typeface="Bitstream Charter"/>
                <a:ea typeface="Bitstream Charter"/>
                <a:cs typeface="Bitstream Charter"/>
              </a:defRPr>
            </a:pPr>
            <a:r>
              <a:rPr sz="1200" b="0">
                <a:solidFill>
                  <a:srgbClr val="152923"/>
                </a:solidFill>
                <a:latin typeface="Bitstream Charter"/>
                <a:ea typeface="Bitstream Charter"/>
                <a:cs typeface="Bitstream Charter"/>
              </a:rPr>
              <a:t>WikiFree editable template</a:t>
            </a:r>
          </a:p>
        </p:txBody>
      </p:sp>
    </p:spTree>
    <p:extLst>
      <p:ext uri="{BB962C8B-B14F-4D97-AF65-F5344CB8AC3E}">
        <p14:creationId xmlns:p14="http://schemas.microsoft.com/office/powerpoint/2010/main" val="162873200"/>
      </p:ext>
    </p:extLst>
  </p:cSld>
</p:sld>
</file>

<file path=ppt/slides/slide3.xml><?xml version="1.0" encoding="utf-8"?>
<p:sld xmlns:p="http://schemas.openxmlformats.org/presentationml/2006/main">
  <p:cSld>
    <p:bg>
      <p:bgPr>
        <a:solidFill xmlns:a="http://schemas.openxmlformats.org/drawingml/2006/main">
          <a:srgbClr val="FB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CD2AD4E7-A380-4B4B-A6D4-17FE81AED88B}"/>
              </a:ext>
            </a:extLst>
          </p:cNvPr>
          <p:cNvSpPr>
            <a:spLocks xmlns:a="http://schemas.openxmlformats.org/drawingml/2006/main" noGrp="1"/>
          </p:cNvSpPr>
          <p:nvPr/>
        </p:nvSpPr>
        <p:spPr>
          <a:xfrm xmlns:a="http://schemas.openxmlformats.org/drawingml/2006/main">
            <a:off x="714375" y="714375"/>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52923"/>
                </a:solidFill>
                <a:latin typeface="Bitstream Charter"/>
                <a:ea typeface="Bitstream Charter"/>
                <a:cs typeface="Bitstream Charter"/>
              </a:defRPr>
            </a:pPr>
            <a:r>
              <a:rPr sz="3600" b="1">
                <a:solidFill>
                  <a:srgbClr val="152923"/>
                </a:solidFill>
                <a:latin typeface="Bitstream Charter"/>
                <a:ea typeface="Bitstream Charter"/>
                <a:cs typeface="Bitstream Charter"/>
              </a:rPr>
              <a:t>Risks and Decisions</a:t>
            </a:r>
          </a:p>
        </p:txBody>
      </p:sp>
      <p:sp>
        <p:nvSpPr>
          <p:cNvPr id="2" name="">
            <a:extLst xmlns:a="http://schemas.openxmlformats.org/drawingml/2006/main">
              <a:ext uri="{FF2B5EF4-FFF2-40B4-BE49-F238E27FC236}">
                <a16:creationId xmlns:a16="http://schemas.microsoft.com/office/drawing/2014/main" id="{47D08DBF-EC9A-4845-BEB3-3E96BE889AEB}"/>
              </a:ext>
            </a:extLst>
          </p:cNvPr>
          <p:cNvSpPr>
            <a:spLocks xmlns:a="http://schemas.openxmlformats.org/drawingml/2006/main" noGrp="1"/>
          </p:cNvSpPr>
          <p:nvPr/>
        </p:nvSpPr>
        <p:spPr>
          <a:xfrm xmlns:a="http://schemas.openxmlformats.org/drawingml/2006/main">
            <a:off x="762000" y="2286000"/>
            <a:ext cx="105727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52923"/>
                </a:solidFill>
                <a:latin typeface="Bitstream Charter"/>
                <a:ea typeface="Bitstream Charter"/>
                <a:cs typeface="Bitstream Charter"/>
              </a:defRPr>
            </a:pPr>
            <a:r>
              <a:rPr sz="2325" b="0">
                <a:solidFill>
                  <a:srgbClr val="152923"/>
                </a:solidFill>
                <a:latin typeface="Bitstream Charter"/>
                <a:ea typeface="Bitstream Charter"/>
                <a:cs typeface="Bitstream Charter"/>
              </a:rPr>
              <a:t>[Risk or issue and its effect]</a:t>
            </a:r>
          </a:p>
          <a:p xmlns:a="http://schemas.openxmlformats.org/drawingml/2006/main">
            <a:r>
              <a:t/>
            </a:r>
          </a:p>
          <a:p xmlns:a="http://schemas.openxmlformats.org/drawingml/2006/main">
            <a:pPr>
              <a:defRPr sz="2325" b="0">
                <a:solidFill>
                  <a:srgbClr val="152923"/>
                </a:solidFill>
                <a:latin typeface="Bitstream Charter"/>
                <a:ea typeface="Bitstream Charter"/>
                <a:cs typeface="Bitstream Charter"/>
              </a:defRPr>
            </a:pPr>
            <a:r>
              <a:rPr sz="2325" b="0">
                <a:solidFill>
                  <a:srgbClr val="152923"/>
                </a:solidFill>
                <a:latin typeface="Bitstream Charter"/>
                <a:ea typeface="Bitstream Charter"/>
                <a:cs typeface="Bitstream Charter"/>
              </a:rPr>
              <a:t>[Response and responsible person]</a:t>
            </a:r>
          </a:p>
          <a:p xmlns:a="http://schemas.openxmlformats.org/drawingml/2006/main">
            <a:r>
              <a:t/>
            </a:r>
          </a:p>
          <a:p xmlns:a="http://schemas.openxmlformats.org/drawingml/2006/main">
            <a:pPr>
              <a:defRPr sz="2325" b="0">
                <a:solidFill>
                  <a:srgbClr val="152923"/>
                </a:solidFill>
                <a:latin typeface="Bitstream Charter"/>
                <a:ea typeface="Bitstream Charter"/>
                <a:cs typeface="Bitstream Charter"/>
              </a:defRPr>
            </a:pPr>
            <a:r>
              <a:rPr sz="2325" b="0">
                <a:solidFill>
                  <a:srgbClr val="152923"/>
                </a:solidFill>
                <a:latin typeface="Bitstream Charter"/>
                <a:ea typeface="Bitstream Charter"/>
                <a:cs typeface="Bitstream Charter"/>
              </a:rPr>
              <a:t>[Decision needed and target date]</a:t>
            </a:r>
          </a:p>
        </p:txBody>
      </p:sp>
      <p:sp>
        <p:nvSpPr>
          <p:cNvPr id="3" name="">
            <a:extLst xmlns:a="http://schemas.openxmlformats.org/drawingml/2006/main">
              <a:ext uri="{FF2B5EF4-FFF2-40B4-BE49-F238E27FC236}">
                <a16:creationId xmlns:a16="http://schemas.microsoft.com/office/drawing/2014/main" id="{06FCE420-992A-49C1-A185-C4B8BA94FA83}"/>
              </a:ext>
            </a:extLst>
          </p:cNvPr>
          <p:cNvSpPr>
            <a:spLocks xmlns:a="http://schemas.openxmlformats.org/drawingml/2006/main" noGrp="1"/>
          </p:cNvSpPr>
          <p:nvPr/>
        </p:nvSpPr>
        <p:spPr>
          <a:xfrm xmlns:a="http://schemas.openxmlformats.org/drawingml/2006/main">
            <a:off x="762000" y="6191250"/>
            <a:ext cx="904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152923"/>
                </a:solidFill>
                <a:latin typeface="Bitstream Charter"/>
                <a:ea typeface="Bitstream Charter"/>
                <a:cs typeface="Bitstream Charter"/>
              </a:defRPr>
            </a:pPr>
            <a:r>
              <a:rPr sz="1200" b="0">
                <a:solidFill>
                  <a:srgbClr val="152923"/>
                </a:solidFill>
                <a:latin typeface="Bitstream Charter"/>
                <a:ea typeface="Bitstream Charter"/>
                <a:cs typeface="Bitstream Charter"/>
              </a:rPr>
              <a:t>WikiFree editable template</a:t>
            </a:r>
          </a:p>
        </p:txBody>
      </p:sp>
    </p:spTree>
    <p:extLst>
      <p:ext uri="{BB962C8B-B14F-4D97-AF65-F5344CB8AC3E}">
        <p14:creationId xmlns:p14="http://schemas.microsoft.com/office/powerpoint/2010/main" val="1628659318"/>
      </p:ext>
    </p:extLst>
  </p:cSld>
</p:sld>
</file>

<file path=ppt/slides/slide4.xml><?xml version="1.0" encoding="utf-8"?>
<p:sld xmlns:p="http://schemas.openxmlformats.org/presentationml/2006/main">
  <p:cSld>
    <p:bg>
      <p:bgPr>
        <a:solidFill xmlns:a="http://schemas.openxmlformats.org/drawingml/2006/main">
          <a:srgbClr val="FB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766E74EB-CB3D-44CF-A191-78FDB7329B32}"/>
              </a:ext>
            </a:extLst>
          </p:cNvPr>
          <p:cNvSpPr>
            <a:spLocks xmlns:a="http://schemas.openxmlformats.org/drawingml/2006/main" noGrp="1"/>
          </p:cNvSpPr>
          <p:nvPr/>
        </p:nvSpPr>
        <p:spPr>
          <a:xfrm xmlns:a="http://schemas.openxmlformats.org/drawingml/2006/main">
            <a:off x="714375" y="714375"/>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52923"/>
                </a:solidFill>
                <a:latin typeface="Bitstream Charter"/>
                <a:ea typeface="Bitstream Charter"/>
                <a:cs typeface="Bitstream Charter"/>
              </a:defRPr>
            </a:pPr>
            <a:r>
              <a:rPr sz="3600" b="1">
                <a:solidFill>
                  <a:srgbClr val="152923"/>
                </a:solidFill>
                <a:latin typeface="Bitstream Charter"/>
                <a:ea typeface="Bitstream Charter"/>
                <a:cs typeface="Bitstream Charter"/>
              </a:rPr>
              <a:t>Next Week</a:t>
            </a:r>
          </a:p>
        </p:txBody>
      </p:sp>
      <p:sp>
        <p:nvSpPr>
          <p:cNvPr id="2" name="">
            <a:extLst xmlns:a="http://schemas.openxmlformats.org/drawingml/2006/main">
              <a:ext uri="{FF2B5EF4-FFF2-40B4-BE49-F238E27FC236}">
                <a16:creationId xmlns:a16="http://schemas.microsoft.com/office/drawing/2014/main" id="{29A90522-8A2E-4C08-B9EC-C896B9C83730}"/>
              </a:ext>
            </a:extLst>
          </p:cNvPr>
          <p:cNvSpPr>
            <a:spLocks xmlns:a="http://schemas.openxmlformats.org/drawingml/2006/main" noGrp="1"/>
          </p:cNvSpPr>
          <p:nvPr/>
        </p:nvSpPr>
        <p:spPr>
          <a:xfrm xmlns:a="http://schemas.openxmlformats.org/drawingml/2006/main">
            <a:off x="762000" y="2286000"/>
            <a:ext cx="105727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52923"/>
                </a:solidFill>
                <a:latin typeface="Bitstream Charter"/>
                <a:ea typeface="Bitstream Charter"/>
                <a:cs typeface="Bitstream Charter"/>
              </a:defRPr>
            </a:pPr>
            <a:r>
              <a:rPr sz="2325" b="0">
                <a:solidFill>
                  <a:srgbClr val="152923"/>
                </a:solidFill>
                <a:latin typeface="Bitstream Charter"/>
                <a:ea typeface="Bitstream Charter"/>
                <a:cs typeface="Bitstream Charter"/>
              </a:rPr>
              <a:t>[Most important planned result]</a:t>
            </a:r>
          </a:p>
          <a:p xmlns:a="http://schemas.openxmlformats.org/drawingml/2006/main">
            <a:r>
              <a:t/>
            </a:r>
          </a:p>
          <a:p xmlns:a="http://schemas.openxmlformats.org/drawingml/2006/main">
            <a:pPr>
              <a:defRPr sz="2325" b="0">
                <a:solidFill>
                  <a:srgbClr val="152923"/>
                </a:solidFill>
                <a:latin typeface="Bitstream Charter"/>
                <a:ea typeface="Bitstream Charter"/>
                <a:cs typeface="Bitstream Charter"/>
              </a:defRPr>
            </a:pPr>
            <a:r>
              <a:rPr sz="2325" b="0">
                <a:solidFill>
                  <a:srgbClr val="152923"/>
                </a:solidFill>
                <a:latin typeface="Bitstream Charter"/>
                <a:ea typeface="Bitstream Charter"/>
                <a:cs typeface="Bitstream Charter"/>
              </a:rPr>
              <a:t>[Owner and expected date]</a:t>
            </a:r>
          </a:p>
          <a:p xmlns:a="http://schemas.openxmlformats.org/drawingml/2006/main">
            <a:r>
              <a:t/>
            </a:r>
          </a:p>
          <a:p xmlns:a="http://schemas.openxmlformats.org/drawingml/2006/main">
            <a:pPr>
              <a:defRPr sz="2325" b="0">
                <a:solidFill>
                  <a:srgbClr val="152923"/>
                </a:solidFill>
                <a:latin typeface="Bitstream Charter"/>
                <a:ea typeface="Bitstream Charter"/>
                <a:cs typeface="Bitstream Charter"/>
              </a:defRPr>
            </a:pPr>
            <a:r>
              <a:rPr sz="2325" b="0">
                <a:solidFill>
                  <a:srgbClr val="152923"/>
                </a:solidFill>
                <a:latin typeface="Bitstream Charter"/>
                <a:ea typeface="Bitstream Charter"/>
                <a:cs typeface="Bitstream Charter"/>
              </a:rPr>
              <a:t>[How you will know it is complete]</a:t>
            </a:r>
          </a:p>
        </p:txBody>
      </p:sp>
      <p:sp>
        <p:nvSpPr>
          <p:cNvPr id="3" name="">
            <a:extLst xmlns:a="http://schemas.openxmlformats.org/drawingml/2006/main">
              <a:ext uri="{FF2B5EF4-FFF2-40B4-BE49-F238E27FC236}">
                <a16:creationId xmlns:a16="http://schemas.microsoft.com/office/drawing/2014/main" id="{2C3F0236-B19D-42AE-AD6A-A3DE2787D122}"/>
              </a:ext>
            </a:extLst>
          </p:cNvPr>
          <p:cNvSpPr>
            <a:spLocks xmlns:a="http://schemas.openxmlformats.org/drawingml/2006/main" noGrp="1"/>
          </p:cNvSpPr>
          <p:nvPr/>
        </p:nvSpPr>
        <p:spPr>
          <a:xfrm xmlns:a="http://schemas.openxmlformats.org/drawingml/2006/main">
            <a:off x="762000" y="6191250"/>
            <a:ext cx="904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152923"/>
                </a:solidFill>
                <a:latin typeface="Bitstream Charter"/>
                <a:ea typeface="Bitstream Charter"/>
                <a:cs typeface="Bitstream Charter"/>
              </a:defRPr>
            </a:pPr>
            <a:r>
              <a:rPr sz="1200" b="0">
                <a:solidFill>
                  <a:srgbClr val="152923"/>
                </a:solidFill>
                <a:latin typeface="Bitstream Charter"/>
                <a:ea typeface="Bitstream Charter"/>
                <a:cs typeface="Bitstream Charter"/>
              </a:rPr>
              <a:t>WikiFree editable template</a:t>
            </a:r>
          </a:p>
        </p:txBody>
      </p:sp>
    </p:spTree>
    <p:extLst>
      <p:ext uri="{BB962C8B-B14F-4D97-AF65-F5344CB8AC3E}">
        <p14:creationId xmlns:p14="http://schemas.microsoft.com/office/powerpoint/2010/main" val="134205652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2026-10-04T03:21:25.8580000Z</dcterms:created>
  <dcterms:modified xsi:type="dcterms:W3CDTF">2026-10-04T03:21:25.8580000Z</dcterms:modified>
</coreProperties>
</file>